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8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9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0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11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12.xml" ContentType="application/vnd.openxmlformats-officedocument.theme+xml"/>
  <Override PartName="/ppt/slideLayouts/slideLayout33.xml" ContentType="application/vnd.openxmlformats-officedocument.presentationml.slideLayout+xml"/>
  <Override PartName="/ppt/theme/theme1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97" r:id="rId5"/>
    <p:sldMasterId id="2147483699" r:id="rId6"/>
    <p:sldMasterId id="2147483701" r:id="rId7"/>
    <p:sldMasterId id="2147483703" r:id="rId8"/>
    <p:sldMasterId id="2147483705" r:id="rId9"/>
    <p:sldMasterId id="2147483707" r:id="rId10"/>
    <p:sldMasterId id="2147483709" r:id="rId11"/>
    <p:sldMasterId id="2147483711" r:id="rId12"/>
    <p:sldMasterId id="2147483714" r:id="rId13"/>
    <p:sldMasterId id="2147483726" r:id="rId14"/>
    <p:sldMasterId id="2147483736" r:id="rId15"/>
    <p:sldMasterId id="2147483740" r:id="rId16"/>
    <p:sldMasterId id="2147483746" r:id="rId17"/>
    <p:sldMasterId id="2147483748" r:id="rId18"/>
  </p:sldMasterIdLst>
  <p:notesMasterIdLst>
    <p:notesMasterId r:id="rId28"/>
  </p:notesMasterIdLst>
  <p:handoutMasterIdLst>
    <p:handoutMasterId r:id="rId29"/>
  </p:handoutMasterIdLst>
  <p:sldIdLst>
    <p:sldId id="256" r:id="rId19"/>
    <p:sldId id="257" r:id="rId20"/>
    <p:sldId id="268" r:id="rId21"/>
    <p:sldId id="269" r:id="rId22"/>
    <p:sldId id="273" r:id="rId23"/>
    <p:sldId id="270" r:id="rId24"/>
    <p:sldId id="274" r:id="rId25"/>
    <p:sldId id="272" r:id="rId26"/>
    <p:sldId id="267" r:id="rId27"/>
  </p:sldIdLst>
  <p:sldSz cx="9144000" cy="5143500" type="screen16x9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35">
          <p15:clr>
            <a:srgbClr val="A4A3A4"/>
          </p15:clr>
        </p15:guide>
        <p15:guide id="2" pos="5459">
          <p15:clr>
            <a:srgbClr val="A4A3A4"/>
          </p15:clr>
        </p15:guide>
        <p15:guide id="3" pos="288">
          <p15:clr>
            <a:srgbClr val="A4A3A4"/>
          </p15:clr>
        </p15:guide>
        <p15:guide id="4" pos="5718">
          <p15:clr>
            <a:srgbClr val="A4A3A4"/>
          </p15:clr>
        </p15:guide>
        <p15:guide id="5" pos="3745">
          <p15:clr>
            <a:srgbClr val="A4A3A4"/>
          </p15:clr>
        </p15:guide>
        <p15:guide id="6" pos="20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a Gullstrand" initials="JG" lastIdx="5" clrIdx="0">
    <p:extLst>
      <p:ext uri="{19B8F6BF-5375-455C-9EA6-DF929625EA0E}">
        <p15:presenceInfo xmlns:p15="http://schemas.microsoft.com/office/powerpoint/2012/main" userId="S-1-5-21-3346166985-1548841365-2365452741-368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0004"/>
    <a:srgbClr val="FC0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61" autoAdjust="0"/>
    <p:restoredTop sz="93979" autoAdjust="0"/>
  </p:normalViewPr>
  <p:slideViewPr>
    <p:cSldViewPr snapToGrid="0" snapToObjects="1">
      <p:cViewPr varScale="1">
        <p:scale>
          <a:sx n="80" d="100"/>
          <a:sy n="80" d="100"/>
        </p:scale>
        <p:origin x="1176" y="48"/>
      </p:cViewPr>
      <p:guideLst>
        <p:guide orient="horz" pos="1235"/>
        <p:guide pos="5459"/>
        <p:guide pos="288"/>
        <p:guide pos="5718"/>
        <p:guide pos="3745"/>
        <p:guide pos="20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9.xml"/><Relationship Id="rId18" Type="http://schemas.openxmlformats.org/officeDocument/2006/relationships/slideMaster" Target="slideMasters/slideMaster14.xml"/><Relationship Id="rId26" Type="http://schemas.openxmlformats.org/officeDocument/2006/relationships/slide" Target="slides/slide8.xml"/><Relationship Id="rId3" Type="http://schemas.openxmlformats.org/officeDocument/2006/relationships/customXml" Target="../customXml/item3.xml"/><Relationship Id="rId21" Type="http://schemas.openxmlformats.org/officeDocument/2006/relationships/slide" Target="slides/slide3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Master" Target="slideMasters/slideMaster8.xml"/><Relationship Id="rId17" Type="http://schemas.openxmlformats.org/officeDocument/2006/relationships/slideMaster" Target="slideMasters/slideMaster13.xml"/><Relationship Id="rId25" Type="http://schemas.openxmlformats.org/officeDocument/2006/relationships/slide" Target="slides/slide7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2.xml"/><Relationship Id="rId20" Type="http://schemas.openxmlformats.org/officeDocument/2006/relationships/slide" Target="slides/slide2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6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Master" Target="slideMasters/slideMaster11.xml"/><Relationship Id="rId23" Type="http://schemas.openxmlformats.org/officeDocument/2006/relationships/slide" Target="slides/slide5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1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Master" Target="slideMasters/slideMaster10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commentAuthors" Target="commentAuthors.xml"/><Relationship Id="rId8" Type="http://schemas.openxmlformats.org/officeDocument/2006/relationships/slideMaster" Target="slideMasters/slideMaster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552" cy="499824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8210" y="0"/>
            <a:ext cx="2974552" cy="499824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r">
              <a:defRPr sz="1300"/>
            </a:lvl1pPr>
          </a:lstStyle>
          <a:p>
            <a:fld id="{70C39817-9369-9B4F-B1D9-E5CF6CC94703}" type="datetimeFigureOut">
              <a:rPr lang="en-US" smtClean="0"/>
              <a:t>4/30/2021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94929"/>
            <a:ext cx="2974552" cy="499824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8210" y="9494929"/>
            <a:ext cx="2974552" cy="499824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r">
              <a:defRPr sz="1300"/>
            </a:lvl1pPr>
          </a:lstStyle>
          <a:p>
            <a:fld id="{ECDB26C7-C8AE-3245-BA32-D778E8A3F0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376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552" cy="501560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8210" y="0"/>
            <a:ext cx="2974552" cy="501560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r">
              <a:defRPr sz="1300"/>
            </a:lvl1pPr>
          </a:lstStyle>
          <a:p>
            <a:fld id="{752D5C9B-CDB9-194C-82C6-102C79BF2437}" type="datetimeFigureOut">
              <a:rPr lang="en-US" smtClean="0"/>
              <a:t>4/30/2021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49363"/>
            <a:ext cx="5994400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41" tIns="48171" rIns="96341" bIns="4817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435" y="4810810"/>
            <a:ext cx="5491480" cy="3936117"/>
          </a:xfrm>
          <a:prstGeom prst="rect">
            <a:avLst/>
          </a:prstGeom>
        </p:spPr>
        <p:txBody>
          <a:bodyPr vert="horz" lIns="96341" tIns="48171" rIns="96341" bIns="48171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94929"/>
            <a:ext cx="2974552" cy="501559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8210" y="9494929"/>
            <a:ext cx="2974552" cy="501559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r">
              <a:defRPr sz="1300"/>
            </a:lvl1pPr>
          </a:lstStyle>
          <a:p>
            <a:fld id="{CB78DB6D-8D6F-FE4D-9C4A-2E3125F4E8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044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2.emf"/><Relationship Id="rId4" Type="http://schemas.openxmlformats.org/officeDocument/2006/relationships/image" Target="cid:image001.png@01D2F193.E49A4E10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7BFDE-53A8-6F48-B5C2-667BC4B4C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540FED-D8C2-6141-BBD1-8806F36A0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2E96F-E948-5F4B-87FA-C2FE647531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E049516-BBCF-2D49-8B8B-24C0E0C7BDFB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D3887-C824-AE49-BF54-E32B1175D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2E703-33FB-074C-93DE-D0B41EC6B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986E7B1-6CFC-EF41-A607-EF1CEEEF5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870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1205136" y="1347615"/>
            <a:ext cx="7399312" cy="316835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167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5"/>
            <a:ext cx="7399312" cy="3185146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670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14587" y="1424111"/>
            <a:ext cx="4040188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14587" y="1779662"/>
            <a:ext cx="4040188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424111"/>
            <a:ext cx="4041775" cy="35555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779662"/>
            <a:ext cx="4041775" cy="2814960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 sz="1400">
                <a:solidFill>
                  <a:schemeClr val="tx1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 sz="12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163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thre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>
            <a:spLocks noGrp="1"/>
          </p:cNvSpPr>
          <p:nvPr>
            <p:ph sz="quarter" idx="13"/>
          </p:nvPr>
        </p:nvSpPr>
        <p:spPr>
          <a:xfrm>
            <a:off x="433136" y="1747866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13"/>
          <p:cNvSpPr>
            <a:spLocks noGrp="1"/>
          </p:cNvSpPr>
          <p:nvPr>
            <p:ph sz="quarter" idx="14"/>
          </p:nvPr>
        </p:nvSpPr>
        <p:spPr>
          <a:xfrm>
            <a:off x="3312694" y="1739845"/>
            <a:ext cx="2482680" cy="29121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5"/>
          </p:nvPr>
        </p:nvSpPr>
        <p:spPr>
          <a:xfrm>
            <a:off x="6216315" y="1747865"/>
            <a:ext cx="2482680" cy="2904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43336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3322894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226515" y="1450983"/>
            <a:ext cx="2472480" cy="28803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buNone/>
              <a:defRPr sz="1400" b="1" baseline="0">
                <a:solidFill>
                  <a:srgbClr val="575756"/>
                </a:solidFill>
              </a:defRPr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65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and Content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1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7039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24"/>
          <p:cNvSpPr>
            <a:spLocks noGrp="1"/>
          </p:cNvSpPr>
          <p:nvPr>
            <p:ph type="pic" sz="quarter" idx="19"/>
          </p:nvPr>
        </p:nvSpPr>
        <p:spPr>
          <a:xfrm>
            <a:off x="3039980" y="1"/>
            <a:ext cx="3072063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20"/>
          </p:nvPr>
        </p:nvSpPr>
        <p:spPr>
          <a:xfrm>
            <a:off x="6107869" y="1"/>
            <a:ext cx="3039979" cy="15636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3419872" y="1851671"/>
            <a:ext cx="2322854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3"/>
          </p:nvPr>
        </p:nvSpPr>
        <p:spPr>
          <a:xfrm>
            <a:off x="6444208" y="1851671"/>
            <a:ext cx="2261642" cy="27363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FontTx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61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and Content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3505200" cy="51434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tabLst>
                <a:tab pos="2959026" algn="l"/>
              </a:tabLst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067945" y="843558"/>
            <a:ext cx="4618855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2892" indent="-342892">
              <a:lnSpc>
                <a:spcPct val="120000"/>
              </a:lnSpc>
              <a:buClr>
                <a:srgbClr val="E30613"/>
              </a:buClr>
              <a:buSzPct val="90000"/>
              <a:buFont typeface="Wingdings" charset="2"/>
              <a:buChar char="§"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31" indent="-285743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2972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160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348" indent="-228594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5537" y="4659983"/>
            <a:ext cx="835292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" name="Rectangle 4"/>
          <p:cNvSpPr/>
          <p:nvPr userDrawn="1"/>
        </p:nvSpPr>
        <p:spPr>
          <a:xfrm>
            <a:off x="4067175" y="4711701"/>
            <a:ext cx="1512887" cy="714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6" name="Rectangle 5"/>
          <p:cNvSpPr/>
          <p:nvPr userDrawn="1"/>
        </p:nvSpPr>
        <p:spPr>
          <a:xfrm>
            <a:off x="5580063" y="4711701"/>
            <a:ext cx="1595437" cy="71438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7" name="Rectangle 6"/>
          <p:cNvSpPr/>
          <p:nvPr userDrawn="1"/>
        </p:nvSpPr>
        <p:spPr>
          <a:xfrm>
            <a:off x="7164388" y="4711701"/>
            <a:ext cx="1600423" cy="71438"/>
          </a:xfrm>
          <a:prstGeom prst="rect">
            <a:avLst/>
          </a:prstGeom>
          <a:solidFill>
            <a:srgbClr val="94B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729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1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1253251"/>
            <a:ext cx="9144000" cy="389024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523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Image 02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4572001" y="1347615"/>
            <a:ext cx="4644008" cy="379588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2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SMA Image 03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155632" y="123479"/>
            <a:ext cx="3330575" cy="208823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60"/>
          </p:nvPr>
        </p:nvSpPr>
        <p:spPr>
          <a:xfrm>
            <a:off x="155632" y="2355727"/>
            <a:ext cx="3330575" cy="22322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61"/>
          </p:nvPr>
        </p:nvSpPr>
        <p:spPr>
          <a:xfrm>
            <a:off x="3633539" y="123479"/>
            <a:ext cx="2714782" cy="44644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6" name="Picture Placeholder 16"/>
          <p:cNvSpPr>
            <a:spLocks noGrp="1"/>
          </p:cNvSpPr>
          <p:nvPr>
            <p:ph type="pic" sz="quarter" idx="62"/>
          </p:nvPr>
        </p:nvSpPr>
        <p:spPr>
          <a:xfrm>
            <a:off x="6492336" y="123478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63"/>
          </p:nvPr>
        </p:nvSpPr>
        <p:spPr>
          <a:xfrm>
            <a:off x="6492336" y="1635647"/>
            <a:ext cx="2538487" cy="144016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64"/>
          </p:nvPr>
        </p:nvSpPr>
        <p:spPr>
          <a:xfrm>
            <a:off x="6492336" y="3219822"/>
            <a:ext cx="2538487" cy="136815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JM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65"/>
          </p:nvPr>
        </p:nvSpPr>
        <p:spPr/>
        <p:txBody>
          <a:bodyPr/>
          <a:lstStyle/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888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522004"/>
          </a:xfrm>
          <a:prstGeom prst="rect">
            <a:avLst/>
          </a:prstGeom>
        </p:spPr>
        <p:txBody>
          <a:bodyPr vert="horz"/>
          <a:lstStyle>
            <a:lvl1pPr>
              <a:defRPr sz="2800">
                <a:solidFill>
                  <a:srgbClr val="404040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44501" y="1006760"/>
            <a:ext cx="8255000" cy="2824163"/>
          </a:xfrm>
          <a:prstGeom prst="rect">
            <a:avLst/>
          </a:prstGeom>
        </p:spPr>
        <p:txBody>
          <a:bodyPr vert="horz"/>
          <a:lstStyle>
            <a:lvl1pPr>
              <a:defRPr sz="2000">
                <a:solidFill>
                  <a:srgbClr val="404040"/>
                </a:solidFill>
                <a:latin typeface="+mj-lt"/>
              </a:defRPr>
            </a:lvl1pPr>
            <a:lvl2pPr>
              <a:defRPr sz="2000">
                <a:solidFill>
                  <a:srgbClr val="404040"/>
                </a:solidFill>
                <a:latin typeface="+mj-lt"/>
              </a:defRPr>
            </a:lvl2pPr>
            <a:lvl3pPr>
              <a:defRPr sz="2000">
                <a:solidFill>
                  <a:srgbClr val="404040"/>
                </a:solidFill>
                <a:latin typeface="+mj-lt"/>
              </a:defRPr>
            </a:lvl3pPr>
            <a:lvl4pPr>
              <a:defRPr sz="2000">
                <a:solidFill>
                  <a:srgbClr val="404040"/>
                </a:solidFill>
                <a:latin typeface="+mj-lt"/>
              </a:defRPr>
            </a:lvl4pPr>
            <a:lvl5pPr>
              <a:defRPr sz="2000">
                <a:solidFill>
                  <a:srgbClr val="404040"/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1" name="Picture 10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7236" y="148168"/>
            <a:ext cx="526564" cy="52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382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0FA5A-3086-3C45-BE2B-7BC5D9D98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8703A8-E2CB-DD4D-8688-4387C2903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DF8BA-5CCE-8641-AFB4-16AA8CF457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083BDE53-904F-A84E-B64D-77C8B4C7B0FD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C5E7B-CEC8-374D-849B-278E6A109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66BFBB-4A4C-DB4F-9648-77A91059E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5423197-16A0-514E-90CC-50ADAC356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0695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87869" y="3372248"/>
            <a:ext cx="8856133" cy="914003"/>
          </a:xfrm>
          <a:prstGeom prst="rect">
            <a:avLst/>
          </a:prstGeom>
          <a:gradFill flip="none" rotWithShape="1">
            <a:gsLst>
              <a:gs pos="43000">
                <a:srgbClr val="800000"/>
              </a:gs>
              <a:gs pos="100000">
                <a:srgbClr val="CD0921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Rectangle 6"/>
          <p:cNvSpPr/>
          <p:nvPr userDrawn="1"/>
        </p:nvSpPr>
        <p:spPr>
          <a:xfrm>
            <a:off x="287869" y="4318000"/>
            <a:ext cx="8856133" cy="539750"/>
          </a:xfrm>
          <a:prstGeom prst="rect">
            <a:avLst/>
          </a:prstGeom>
          <a:gradFill flip="none" rotWithShape="1">
            <a:gsLst>
              <a:gs pos="0">
                <a:srgbClr val="800000"/>
              </a:gs>
              <a:gs pos="100000">
                <a:srgbClr val="CD0921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4202" y="4311651"/>
            <a:ext cx="6087533" cy="53975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</a:defRPr>
            </a:lvl1pPr>
            <a:lvl2pPr marL="457189" indent="0" algn="ctr">
              <a:buNone/>
              <a:defRPr/>
            </a:lvl2pPr>
            <a:lvl3pPr marL="914378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2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267" y="3369469"/>
            <a:ext cx="7772400" cy="923132"/>
          </a:xfrm>
          <a:prstGeom prst="rect">
            <a:avLst/>
          </a:prstGeom>
        </p:spPr>
        <p:txBody>
          <a:bodyPr anchor="ctr"/>
          <a:lstStyle>
            <a:lvl1pPr>
              <a:defRPr sz="2800">
                <a:solidFill>
                  <a:schemeClr val="bg2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 descr="gsma_logo_colour_rgb_small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7236" y="148168"/>
            <a:ext cx="526564" cy="524933"/>
          </a:xfrm>
          <a:prstGeom prst="rect">
            <a:avLst/>
          </a:prstGeom>
        </p:spPr>
      </p:pic>
      <p:sp>
        <p:nvSpPr>
          <p:cNvPr id="9" name="Text Box 15"/>
          <p:cNvSpPr txBox="1">
            <a:spLocks noChangeArrowheads="1"/>
          </p:cNvSpPr>
          <p:nvPr userDrawn="1"/>
        </p:nvSpPr>
        <p:spPr bwMode="auto">
          <a:xfrm>
            <a:off x="6638927" y="4276727"/>
            <a:ext cx="2276475" cy="562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en-GB" sz="600">
                <a:solidFill>
                  <a:schemeClr val="bg1"/>
                </a:solidFill>
                <a:latin typeface="Calibri" panose="020F0502020204030204" pitchFamily="34" charset="0"/>
              </a:rPr>
              <a:t>Restricted - Confidential Information</a:t>
            </a:r>
          </a:p>
          <a:p>
            <a:pPr>
              <a:lnSpc>
                <a:spcPct val="130000"/>
              </a:lnSpc>
            </a:pPr>
            <a:r>
              <a:rPr lang="en-GB" sz="600">
                <a:solidFill>
                  <a:schemeClr val="bg1"/>
                </a:solidFill>
                <a:latin typeface="Calibri" panose="020F0502020204030204" pitchFamily="34" charset="0"/>
              </a:rPr>
              <a:t>© GSM Association 2017</a:t>
            </a:r>
          </a:p>
          <a:p>
            <a:pPr>
              <a:lnSpc>
                <a:spcPct val="130000"/>
              </a:lnSpc>
            </a:pPr>
            <a:r>
              <a:rPr lang="en-GB" sz="600">
                <a:solidFill>
                  <a:schemeClr val="bg1"/>
                </a:solidFill>
                <a:latin typeface="Calibri" panose="020F0502020204030204" pitchFamily="34" charset="0"/>
              </a:rPr>
              <a:t>All GSMA meetings are conducted in full compliance with the </a:t>
            </a:r>
            <a:r>
              <a:rPr lang="en-GB" sz="600" err="1">
                <a:solidFill>
                  <a:schemeClr val="bg1"/>
                </a:solidFill>
                <a:latin typeface="Calibri" panose="020F0502020204030204" pitchFamily="34" charset="0"/>
              </a:rPr>
              <a:t>GSMA’s</a:t>
            </a:r>
            <a:r>
              <a:rPr lang="en-GB" sz="600">
                <a:solidFill>
                  <a:schemeClr val="bg1"/>
                </a:solidFill>
                <a:latin typeface="Calibri" panose="020F0502020204030204" pitchFamily="34" charset="0"/>
              </a:rPr>
              <a:t> anti-trust compliance policy </a:t>
            </a:r>
          </a:p>
        </p:txBody>
      </p:sp>
    </p:spTree>
    <p:extLst>
      <p:ext uri="{BB962C8B-B14F-4D97-AF65-F5344CB8AC3E}">
        <p14:creationId xmlns:p14="http://schemas.microsoft.com/office/powerpoint/2010/main" val="26373715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764" y="1152844"/>
            <a:ext cx="7442200" cy="655637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3160" y="1939291"/>
            <a:ext cx="7436803" cy="63119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WAS Doc 02_00X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1F87C6-8F4B-C14F-952F-C5F8DB9F27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270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7764" y="1159511"/>
            <a:ext cx="7493054" cy="661197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764" y="1820709"/>
            <a:ext cx="7493053" cy="2700493"/>
          </a:xfrm>
        </p:spPr>
        <p:txBody>
          <a:bodyPr/>
          <a:lstStyle>
            <a:lvl1pPr marL="0" indent="0">
              <a:buNone/>
              <a:defRPr/>
            </a:lvl1pPr>
            <a:lvl2pPr marL="457189" indent="0">
              <a:buNone/>
              <a:defRPr/>
            </a:lvl2pPr>
            <a:lvl3pPr marL="914378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WAS Doc 02_00X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1F87C6-8F4B-C14F-952F-C5F8DB9F27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8054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P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2966718" cy="19608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955713" y="1"/>
            <a:ext cx="3148756" cy="19608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85840" y="1"/>
            <a:ext cx="3058161" cy="19608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3941" y="2265681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400"/>
            </a:lvl2pPr>
            <a:lvl3pPr marL="914378" indent="0">
              <a:buNone/>
              <a:defRPr sz="14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09259" y="2265681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400"/>
            </a:lvl2pPr>
            <a:lvl3pPr marL="914378" indent="0">
              <a:buNone/>
              <a:defRPr sz="14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085839" y="2265681"/>
            <a:ext cx="2497224" cy="219519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189" indent="0">
              <a:buNone/>
              <a:defRPr sz="1400"/>
            </a:lvl2pPr>
            <a:lvl3pPr marL="914378" indent="0">
              <a:buNone/>
              <a:defRPr sz="14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WAS Doc 02_00X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231F87C6-8F4B-C14F-952F-C5F8DB9F27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1466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3473451" y="1788160"/>
            <a:ext cx="5213350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473451" y="771525"/>
            <a:ext cx="52133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190875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WAS Doc 02_00X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87C6-8F4B-C14F-952F-C5F8DB9F27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766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0FA5A-3086-3C45-BE2B-7BC5D9D98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326734"/>
            <a:ext cx="6858000" cy="1698049"/>
          </a:xfrm>
          <a:prstGeom prst="rect">
            <a:avLst/>
          </a:prstGeo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8703A8-E2CB-DD4D-8688-4387C2903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093840"/>
            <a:ext cx="6858000" cy="5488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DF8BA-5CCE-8641-AFB4-16AA8CF457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fld id="{083BDE53-904F-A84E-B64D-77C8B4C7B0FD}" type="datetimeFigureOut">
              <a:rPr lang="en-US" smtClean="0"/>
              <a:pPr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C5E7B-CEC8-374D-849B-278E6A109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IDS&lt;Meeting No&gt;_&lt;</a:t>
            </a:r>
            <a:r>
              <a:rPr lang="en-US" dirty="0" err="1" smtClean="0"/>
              <a:t>DocNo</a:t>
            </a:r>
            <a:r>
              <a:rPr lang="en-US" dirty="0" smtClean="0"/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52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 - No Roun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6426" y="4869657"/>
            <a:ext cx="480038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</a:lstStyle>
          <a:p>
            <a:pPr lvl="0" algn="r"/>
            <a:fld id="{CF0D502D-06E1-7A49-A7E3-644DE2B0D803}" type="slidenum">
              <a:rPr lang="en-US" sz="900" smtClean="0">
                <a:solidFill>
                  <a:schemeClr val="bg2">
                    <a:lumMod val="50000"/>
                  </a:schemeClr>
                </a:solidFill>
              </a:rPr>
              <a:pPr lvl="0" algn="r"/>
              <a:t>‹#›</a:t>
            </a:fld>
            <a:endParaRPr lang="en-GB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AF7E38-BD4F-174A-8785-F8384D3CF3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0287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5083BA15-B037-4E43-8A54-948A70EE4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9" y="295591"/>
            <a:ext cx="7560839" cy="422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>
              <a:lnSpc>
                <a:spcPct val="100000"/>
              </a:lnSpc>
              <a:defRPr lang="en-ZA" sz="2550" b="1" dirty="0">
                <a:solidFill>
                  <a:schemeClr val="bg1"/>
                </a:solidFill>
                <a:latin typeface="Arial Black" panose="020B0604020202020204" pitchFamily="34" charset="0"/>
                <a:ea typeface="+mn-ea"/>
                <a:cs typeface="Arial Black" panose="020B0604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356368" y="4869726"/>
            <a:ext cx="720095" cy="212886"/>
          </a:xfrm>
          <a:prstGeom prst="rect">
            <a:avLst/>
          </a:prstGeom>
        </p:spPr>
        <p:txBody>
          <a:bodyPr/>
          <a:lstStyle>
            <a:lvl1pPr>
              <a:defRPr lang="en-GB" sz="900" smtClean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r"/>
            <a:fld id="{21BE6DC9-E5DA-45E2-AD18-0A04CA307D2B}" type="slidenum">
              <a:rPr lang="en-GB" smtClean="0"/>
              <a:pPr algn="r"/>
              <a:t>‹#›</a:t>
            </a:fld>
            <a:endParaRPr lang="en-GB" dirty="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69590" y="4870724"/>
            <a:ext cx="1600200" cy="20538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ZA" sz="900" dirty="0" smtClean="0">
                <a:latin typeface="+mn-lt"/>
              </a:rPr>
              <a:t>CONFIDENTIAL</a:t>
            </a:r>
            <a:endParaRPr lang="en-ZA" sz="900" dirty="0">
              <a:latin typeface="+mn-lt"/>
            </a:endParaRPr>
          </a:p>
        </p:txBody>
      </p:sp>
      <p:sp>
        <p:nvSpPr>
          <p:cNvPr id="17" name="Footer Placeholder 18"/>
          <p:cNvSpPr>
            <a:spLocks noGrp="1"/>
          </p:cNvSpPr>
          <p:nvPr>
            <p:ph type="ftr" sz="quarter" idx="3"/>
          </p:nvPr>
        </p:nvSpPr>
        <p:spPr>
          <a:xfrm>
            <a:off x="3020897" y="4800600"/>
            <a:ext cx="2314575" cy="205978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IDS &lt;Meeting No&gt;_&lt;</a:t>
            </a:r>
            <a:r>
              <a:rPr lang="en-GB" dirty="0" err="1" smtClean="0"/>
              <a:t>DocNo</a:t>
            </a:r>
            <a:r>
              <a:rPr lang="en-GB" dirty="0" smtClean="0"/>
              <a:t>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9629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SMA Title and Bulleted Content - No Roun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529" y="1347615"/>
            <a:ext cx="7560839" cy="3395302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6426" y="4869657"/>
            <a:ext cx="480038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</a:lstStyle>
          <a:p>
            <a:pPr lvl="0" algn="r"/>
            <a:fld id="{CF0D502D-06E1-7A49-A7E3-644DE2B0D803}" type="slidenum">
              <a:rPr lang="en-US" sz="900" smtClean="0">
                <a:solidFill>
                  <a:schemeClr val="bg2">
                    <a:lumMod val="50000"/>
                  </a:schemeClr>
                </a:solidFill>
              </a:rPr>
              <a:pPr lvl="0" algn="r"/>
              <a:t>‹#›</a:t>
            </a:fld>
            <a:endParaRPr lang="en-GB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AF7E38-BD4F-174A-8785-F8384D3CF3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0287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5083BA15-B037-4E43-8A54-948A70EE4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9" y="295591"/>
            <a:ext cx="7560839" cy="422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>
              <a:lnSpc>
                <a:spcPct val="100000"/>
              </a:lnSpc>
              <a:defRPr lang="en-ZA" sz="2550" b="1" dirty="0">
                <a:solidFill>
                  <a:schemeClr val="bg1"/>
                </a:solidFill>
                <a:latin typeface="Arial Black" panose="020B0604020202020204" pitchFamily="34" charset="0"/>
                <a:ea typeface="+mn-ea"/>
                <a:cs typeface="Arial Black" panose="020B0604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356368" y="4869726"/>
            <a:ext cx="720095" cy="212886"/>
          </a:xfrm>
          <a:prstGeom prst="rect">
            <a:avLst/>
          </a:prstGeom>
        </p:spPr>
        <p:txBody>
          <a:bodyPr/>
          <a:lstStyle>
            <a:lvl1pPr>
              <a:defRPr lang="en-GB" sz="900" smtClean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r"/>
            <a:fld id="{21BE6DC9-E5DA-45E2-AD18-0A04CA307D2B}" type="slidenum">
              <a:rPr lang="en-GB" smtClean="0"/>
              <a:pPr algn="r"/>
              <a:t>‹#›</a:t>
            </a:fld>
            <a:endParaRPr lang="en-GB" dirty="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69590" y="4870724"/>
            <a:ext cx="1600200" cy="20538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ZA" sz="900" dirty="0" smtClean="0">
                <a:latin typeface="+mn-lt"/>
              </a:rPr>
              <a:t>CONFIDENTIAL</a:t>
            </a:r>
            <a:endParaRPr lang="en-ZA" sz="900" dirty="0">
              <a:latin typeface="+mn-lt"/>
            </a:endParaRPr>
          </a:p>
        </p:txBody>
      </p:sp>
      <p:sp>
        <p:nvSpPr>
          <p:cNvPr id="13" name="Footer Placeholder 18"/>
          <p:cNvSpPr>
            <a:spLocks noGrp="1"/>
          </p:cNvSpPr>
          <p:nvPr>
            <p:ph type="ftr" sz="quarter" idx="3"/>
          </p:nvPr>
        </p:nvSpPr>
        <p:spPr>
          <a:xfrm>
            <a:off x="3020897" y="4800600"/>
            <a:ext cx="2314575" cy="205978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IDS &lt;Meeting No&gt;_&lt;</a:t>
            </a:r>
            <a:r>
              <a:rPr lang="en-GB" dirty="0" err="1" smtClean="0"/>
              <a:t>DocNo</a:t>
            </a:r>
            <a:r>
              <a:rPr lang="en-GB" dirty="0" smtClean="0"/>
              <a:t>&gt;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7351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0FA5A-3086-3C45-BE2B-7BC5D9D983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326734"/>
            <a:ext cx="6858000" cy="1698049"/>
          </a:xfrm>
          <a:prstGeom prst="rect">
            <a:avLst/>
          </a:prstGeo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8703A8-E2CB-DD4D-8688-4387C2903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093840"/>
            <a:ext cx="6858000" cy="5488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Arial Black" panose="020B0A040201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DF8BA-5CCE-8641-AFB4-16AA8CF457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fld id="{083BDE53-904F-A84E-B64D-77C8B4C7B0FD}" type="datetimeFigureOut">
              <a:rPr lang="en-US" smtClean="0"/>
              <a:pPr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C5E7B-CEC8-374D-849B-278E6A109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2589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 - No Roun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6426" y="4869657"/>
            <a:ext cx="480038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</a:lstStyle>
          <a:p>
            <a:pPr lvl="0" algn="r"/>
            <a:fld id="{CF0D502D-06E1-7A49-A7E3-644DE2B0D803}" type="slidenum">
              <a:rPr lang="en-US" sz="900" smtClean="0">
                <a:solidFill>
                  <a:schemeClr val="bg2">
                    <a:lumMod val="50000"/>
                  </a:schemeClr>
                </a:solidFill>
              </a:rPr>
              <a:pPr lvl="0" algn="r"/>
              <a:t>‹#›</a:t>
            </a:fld>
            <a:endParaRPr lang="en-GB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356368" y="4869726"/>
            <a:ext cx="720095" cy="212886"/>
          </a:xfrm>
          <a:prstGeom prst="rect">
            <a:avLst/>
          </a:prstGeom>
        </p:spPr>
        <p:txBody>
          <a:bodyPr/>
          <a:lstStyle>
            <a:lvl1pPr>
              <a:defRPr lang="en-GB" sz="900" smtClean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r"/>
            <a:fld id="{21BE6DC9-E5DA-45E2-AD18-0A04CA307D2B}" type="slidenum">
              <a:rPr lang="en-GB" smtClean="0"/>
              <a:pPr algn="r"/>
              <a:t>‹#›</a:t>
            </a:fld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1DE5645-49A3-904F-B10C-6B259CBDE6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009650"/>
          </a:xfrm>
          <a:prstGeom prst="rect">
            <a:avLst/>
          </a:prstGeom>
        </p:spPr>
      </p:pic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CFAAA4B9-2A4F-4B4A-8DFD-B4B2C7994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9" y="295591"/>
            <a:ext cx="7560839" cy="422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>
              <a:lnSpc>
                <a:spcPct val="100000"/>
              </a:lnSpc>
              <a:defRPr lang="en-ZA" sz="2550" b="1" dirty="0">
                <a:solidFill>
                  <a:schemeClr val="bg1"/>
                </a:solidFill>
                <a:latin typeface="Arial Black" panose="020B0604020202020204" pitchFamily="34" charset="0"/>
                <a:ea typeface="+mn-ea"/>
                <a:cs typeface="Arial Black" panose="020B0604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ZA" dirty="0"/>
          </a:p>
        </p:txBody>
      </p:sp>
      <p:pic>
        <p:nvPicPr>
          <p:cNvPr id="10" name="Picture 9" descr="cid:image001.png@01D2F193.E49A4E10"/>
          <p:cNvPicPr/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367" y="181928"/>
            <a:ext cx="645795" cy="645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67E423-D4E1-2442-86F2-75B870EEA02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02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8ED99-952C-B942-800F-D0C3DB05D9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90673B-0C84-BE4D-8D07-759560F1F4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BF584C-8DA6-444A-9D09-6AE3697675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38F824B-4750-C942-B596-7F491A81C66E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B60A4-F28F-6445-83E0-40CD03986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BE9CA-D8BE-E347-BB9D-218CD11C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207B566-B2E3-6D40-88F9-AA438D5642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423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6426" y="4869657"/>
            <a:ext cx="480038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</a:lstStyle>
          <a:p>
            <a:pPr lvl="0" algn="r"/>
            <a:fld id="{CF0D502D-06E1-7A49-A7E3-644DE2B0D803}" type="slidenum">
              <a:rPr lang="en-US" sz="900" smtClean="0">
                <a:solidFill>
                  <a:schemeClr val="bg2">
                    <a:lumMod val="50000"/>
                  </a:schemeClr>
                </a:solidFill>
              </a:rPr>
              <a:pPr lvl="0" algn="r"/>
              <a:t>‹#›</a:t>
            </a:fld>
            <a:endParaRPr lang="en-GB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5083BA15-B037-4E43-8A54-948A70EE4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9" y="2360539"/>
            <a:ext cx="7560839" cy="422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>
              <a:lnSpc>
                <a:spcPct val="100000"/>
              </a:lnSpc>
              <a:defRPr lang="en-ZA" sz="2550" b="1" dirty="0">
                <a:solidFill>
                  <a:schemeClr val="tx2"/>
                </a:solidFill>
                <a:latin typeface="Arial Black" panose="020B0604020202020204" pitchFamily="34" charset="0"/>
                <a:ea typeface="+mn-ea"/>
                <a:cs typeface="Arial Black" panose="020B0604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356368" y="4869726"/>
            <a:ext cx="720095" cy="212886"/>
          </a:xfrm>
          <a:prstGeom prst="rect">
            <a:avLst/>
          </a:prstGeom>
        </p:spPr>
        <p:txBody>
          <a:bodyPr/>
          <a:lstStyle>
            <a:lvl1pPr>
              <a:defRPr lang="en-GB" sz="900" smtClean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r"/>
            <a:fld id="{21BE6DC9-E5DA-45E2-AD18-0A04CA307D2B}" type="slidenum">
              <a:rPr lang="en-GB" smtClean="0"/>
              <a:pPr algn="r"/>
              <a:t>‹#›</a:t>
            </a:fld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054" y="161348"/>
            <a:ext cx="633909" cy="64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706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SMA Title and Bulleted Content - No Roun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6426" y="4869657"/>
            <a:ext cx="480038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</a:lstStyle>
          <a:p>
            <a:pPr lvl="0" algn="r"/>
            <a:fld id="{CF0D502D-06E1-7A49-A7E3-644DE2B0D803}" type="slidenum">
              <a:rPr lang="en-US" sz="900" smtClean="0">
                <a:solidFill>
                  <a:schemeClr val="bg2">
                    <a:lumMod val="50000"/>
                  </a:schemeClr>
                </a:solidFill>
              </a:rPr>
              <a:pPr lvl="0" algn="r"/>
              <a:t>‹#›</a:t>
            </a:fld>
            <a:endParaRPr lang="en-GB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AF7E38-BD4F-174A-8785-F8384D3CF3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0287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5083BA15-B037-4E43-8A54-948A70EE4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9" y="295591"/>
            <a:ext cx="7560839" cy="422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>
              <a:lnSpc>
                <a:spcPct val="100000"/>
              </a:lnSpc>
              <a:defRPr lang="en-ZA" sz="2550" b="1" dirty="0">
                <a:solidFill>
                  <a:schemeClr val="bg1"/>
                </a:solidFill>
                <a:latin typeface="Arial Black" panose="020B0604020202020204" pitchFamily="34" charset="0"/>
                <a:ea typeface="+mn-ea"/>
                <a:cs typeface="Arial Black" panose="020B0604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356368" y="4869726"/>
            <a:ext cx="720095" cy="212886"/>
          </a:xfrm>
          <a:prstGeom prst="rect">
            <a:avLst/>
          </a:prstGeom>
        </p:spPr>
        <p:txBody>
          <a:bodyPr/>
          <a:lstStyle>
            <a:lvl1pPr>
              <a:defRPr lang="en-GB" sz="900" smtClean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r"/>
            <a:fld id="{21BE6DC9-E5DA-45E2-AD18-0A04CA307D2B}" type="slidenum">
              <a:rPr lang="en-GB" smtClean="0"/>
              <a:pPr algn="r"/>
              <a:t>‹#›</a:t>
            </a:fld>
            <a:endParaRPr lang="en-GB" dirty="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69590" y="4870724"/>
            <a:ext cx="1600200" cy="20538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ZA" sz="900" dirty="0" smtClean="0">
                <a:latin typeface="+mn-lt"/>
              </a:rPr>
              <a:t>CONFIDENTIAL</a:t>
            </a:r>
            <a:endParaRPr lang="en-ZA" sz="900" dirty="0">
              <a:latin typeface="+mn-lt"/>
            </a:endParaRPr>
          </a:p>
        </p:txBody>
      </p:sp>
      <p:sp>
        <p:nvSpPr>
          <p:cNvPr id="17" name="Footer Placeholder 18"/>
          <p:cNvSpPr>
            <a:spLocks noGrp="1"/>
          </p:cNvSpPr>
          <p:nvPr>
            <p:ph type="ftr" sz="quarter" idx="3"/>
          </p:nvPr>
        </p:nvSpPr>
        <p:spPr>
          <a:xfrm>
            <a:off x="3020897" y="4800599"/>
            <a:ext cx="2991976" cy="275507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IDS &lt;Meeting No&gt;_&lt;</a:t>
            </a:r>
            <a:r>
              <a:rPr lang="en-GB" dirty="0" err="1" smtClean="0"/>
              <a:t>DocNo</a:t>
            </a:r>
            <a:r>
              <a:rPr lang="en-GB" dirty="0" smtClean="0"/>
              <a:t>&gt;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67E423-D4E1-2442-86F2-75B870EEA0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063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SMA Title and Bulleted Content - No Roun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5529" y="1347615"/>
            <a:ext cx="7560839" cy="3395302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96426" y="4869657"/>
            <a:ext cx="480038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</a:lstStyle>
          <a:p>
            <a:pPr lvl="0" algn="r"/>
            <a:fld id="{CF0D502D-06E1-7A49-A7E3-644DE2B0D803}" type="slidenum">
              <a:rPr lang="en-US" sz="900" smtClean="0">
                <a:solidFill>
                  <a:schemeClr val="bg2">
                    <a:lumMod val="50000"/>
                  </a:schemeClr>
                </a:solidFill>
              </a:rPr>
              <a:pPr lvl="0" algn="r"/>
              <a:t>‹#›</a:t>
            </a:fld>
            <a:endParaRPr lang="en-GB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AF7E38-BD4F-174A-8785-F8384D3CF3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10287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5083BA15-B037-4E43-8A54-948A70EE4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529" y="295591"/>
            <a:ext cx="7560839" cy="4224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>
              <a:lnSpc>
                <a:spcPct val="100000"/>
              </a:lnSpc>
              <a:defRPr lang="en-ZA" sz="2550" b="1" dirty="0">
                <a:solidFill>
                  <a:schemeClr val="bg1"/>
                </a:solidFill>
                <a:latin typeface="Arial Black" panose="020B0604020202020204" pitchFamily="34" charset="0"/>
                <a:ea typeface="+mn-ea"/>
                <a:cs typeface="Arial Black" panose="020B0604020202020204" pitchFamily="34" charset="0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8356368" y="4869726"/>
            <a:ext cx="720095" cy="212886"/>
          </a:xfrm>
          <a:prstGeom prst="rect">
            <a:avLst/>
          </a:prstGeom>
        </p:spPr>
        <p:txBody>
          <a:bodyPr/>
          <a:lstStyle>
            <a:lvl1pPr>
              <a:defRPr lang="en-GB" sz="900" smtClean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r"/>
            <a:fld id="{21BE6DC9-E5DA-45E2-AD18-0A04CA307D2B}" type="slidenum">
              <a:rPr lang="en-GB" smtClean="0"/>
              <a:pPr algn="r"/>
              <a:t>‹#›</a:t>
            </a:fld>
            <a:endParaRPr lang="en-GB" dirty="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69590" y="4870724"/>
            <a:ext cx="1600200" cy="20538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ZA" sz="900" dirty="0" smtClean="0">
                <a:latin typeface="+mn-lt"/>
              </a:rPr>
              <a:t>CONFIDENTIAL</a:t>
            </a:r>
            <a:endParaRPr lang="en-ZA" sz="900" dirty="0">
              <a:latin typeface="+mn-lt"/>
            </a:endParaRPr>
          </a:p>
        </p:txBody>
      </p:sp>
      <p:sp>
        <p:nvSpPr>
          <p:cNvPr id="13" name="Footer Placeholder 18"/>
          <p:cNvSpPr>
            <a:spLocks noGrp="1"/>
          </p:cNvSpPr>
          <p:nvPr>
            <p:ph type="ftr" sz="quarter" idx="3"/>
          </p:nvPr>
        </p:nvSpPr>
        <p:spPr>
          <a:xfrm>
            <a:off x="3020897" y="4800600"/>
            <a:ext cx="3019685" cy="205978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IDS &lt;Meeting No&gt;_&lt;</a:t>
            </a:r>
            <a:r>
              <a:rPr lang="en-GB" dirty="0" err="1" smtClean="0"/>
              <a:t>DocNo</a:t>
            </a:r>
            <a:r>
              <a:rPr lang="en-GB" dirty="0" smtClean="0"/>
              <a:t>&gt;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067E423-D4E1-2442-86F2-75B870EEA0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6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8ED99-952C-B942-800F-D0C3DB05D9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90673B-0C84-BE4D-8D07-759560F1F4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BF584C-8DA6-444A-9D09-6AE3697675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38F824B-4750-C942-B596-7F491A81C66E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B60A4-F28F-6445-83E0-40CD03986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BE9CA-D8BE-E347-BB9D-218CD11C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207B566-B2E3-6D40-88F9-AA438D5642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6660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3E03D-66F5-6B4D-B2B2-180D9DAB5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B732AA-DB81-444D-AFE9-3849FFF7FE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718A6-4213-A943-86A6-016C95438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62886F-C0A9-6D4B-A92A-C594ACE0D251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562083-D146-9845-BB74-EA8273146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IDS Doc 88_0xx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890F-F4AA-2248-8C14-C68CA3A4D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F0D502D-06E1-7A49-A7E3-644DE2B0D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218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5"/>
            <a:ext cx="7399312" cy="3185146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15003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3FFA7-2B49-5549-B106-74F417F0E5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193565-A0F8-EA4E-8DE7-B9B9038D51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1BC1D-47D2-CB4E-BD94-12F2A4261D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CC05383-93EA-8D41-A79C-4093B8A95A91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790D5-4FBD-4548-8493-90C4C705B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91E9-973E-3846-A461-DFAC32023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FC34840-49C6-2B46-8B61-493072D1D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06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3E03D-66F5-6B4D-B2B2-180D9DAB5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B732AA-DB81-444D-AFE9-3849FFF7FE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718A6-4213-A943-86A6-016C95438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62886F-C0A9-6D4B-A92A-C594ACE0D251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562083-D146-9845-BB74-EA8273146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890F-F4AA-2248-8C14-C68CA3A4D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F0D502D-06E1-7A49-A7E3-644DE2B0D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16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449CD-1654-CF49-AD5C-E84A31F0D0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B4F089-CFD4-7D49-94FA-0C19A78BB4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78A842-789D-FD47-8D42-F02405FB9D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3788BD5-A9C5-A944-AAB7-66F4B8A38A2D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2DF2C-7F94-764C-8140-98A8DCDED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83D113-9361-324A-871B-59631CDFB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249F7E0-25E2-104F-9EE8-129998D9E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087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3CD9D-BB0D-CC40-8F2F-21E761FE3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B3CFC9-75AD-9743-A456-67494F15E9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06EBA2-CDDF-4449-A6A9-96F577BF82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CCB4137-3EED-954D-A98C-FB841C7250C1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FBB198-58D4-3846-9DEC-D5A9C31B5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82EDF-3FC0-4A45-8316-D51C31BFC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F1DC46D2-1375-9F4F-A6FC-7AD1F8DA5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431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23E03D-66F5-6B4D-B2B2-180D9DAB5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B732AA-DB81-444D-AFE9-3849FFF7FE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718A6-4213-A943-86A6-016C95438D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462886F-C0A9-6D4B-A92A-C594ACE0D251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562083-D146-9845-BB74-EA8273146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IDS Doc 88_0xx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6890F-F4AA-2248-8C14-C68CA3A4D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F0D502D-06E1-7A49-A7E3-644DE2B0D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69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SMA 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7114" y="1347615"/>
            <a:ext cx="7399312" cy="3185146"/>
          </a:xfrm>
          <a:prstGeom prst="rect">
            <a:avLst/>
          </a:prstGeom>
        </p:spPr>
        <p:txBody>
          <a:bodyPr/>
          <a:lstStyle>
            <a:lvl1pPr marL="342892" indent="-342892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1pPr>
            <a:lvl2pPr marL="742931" indent="-285743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2pPr>
            <a:lvl3pPr marL="1142972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3pPr>
            <a:lvl4pPr marL="1600160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4pPr>
            <a:lvl5pPr marL="2057348" indent="-228594">
              <a:buClr>
                <a:srgbClr val="E30613"/>
              </a:buClr>
              <a:buSzPct val="90000"/>
              <a:buFont typeface="Wingdings" charset="2"/>
              <a:buChar char="§"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420688" y="4826859"/>
            <a:ext cx="2133600" cy="273844"/>
          </a:xfrm>
        </p:spPr>
        <p:txBody>
          <a:bodyPr/>
          <a:lstStyle/>
          <a:p>
            <a:fld id="{E52D2AFC-71C4-4511-B128-4ECEE52D3027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197114" y="396000"/>
            <a:ext cx="7399312" cy="8572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2400">
                <a:solidFill>
                  <a:srgbClr val="57575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099239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emf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24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emf"/><Relationship Id="rId5" Type="http://schemas.openxmlformats.org/officeDocument/2006/relationships/image" Target="../media/image4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32.xml"/><Relationship Id="rId10" Type="http://schemas.openxmlformats.org/officeDocument/2006/relationships/image" Target="cid:image001.png@01D2F193.E49A4E10" TargetMode="External"/><Relationship Id="rId4" Type="http://schemas.openxmlformats.org/officeDocument/2006/relationships/slideLayout" Target="../slideLayouts/slideLayout31.xml"/><Relationship Id="rId9" Type="http://schemas.openxmlformats.org/officeDocument/2006/relationships/image" Target="../media/image16.png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cid:image001.png@01D2F193.E49A4E10" TargetMode="External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theme" Target="../theme/theme14.xml"/><Relationship Id="rId7" Type="http://schemas.openxmlformats.org/officeDocument/2006/relationships/image" Target="cid:image001.png@01D2F193.E49A4E10" TargetMode="Externa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6.png"/><Relationship Id="rId5" Type="http://schemas.openxmlformats.org/officeDocument/2006/relationships/image" Target="../media/image2.emf"/><Relationship Id="rId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emf"/><Relationship Id="rId4" Type="http://schemas.openxmlformats.org/officeDocument/2006/relationships/image" Target="../media/image3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9.gif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7DEC37-5A5F-DC42-BE81-619CE7E566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66"/>
            <a:ext cx="9144000" cy="51411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CF9494-C4D8-DF4A-A40F-872885E6D26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35BBE2-21AC-7D44-9E3F-48C9F62DF24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7764" y="1696721"/>
            <a:ext cx="7493053" cy="2824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083" y="490484"/>
            <a:ext cx="474717" cy="474717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47764" y="1149352"/>
            <a:ext cx="7493054" cy="5473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" y="4643121"/>
            <a:ext cx="8214360" cy="4445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F87C6-8F4B-C14F-952F-C5F8DB9F27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32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</p:sldLayoutIdLst>
  <p:hf hdr="0" ftr="0" dt="0"/>
  <p:txStyles>
    <p:titleStyle>
      <a:lvl1pPr algn="l" defTabSz="457189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E29A7F-F8F2-F641-B801-E74E65AD35F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166"/>
            <a:ext cx="9144000" cy="5141168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8596426" y="4869657"/>
            <a:ext cx="480038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</a:lstStyle>
          <a:p>
            <a:pPr lvl="0" algn="r"/>
            <a:fld id="{CF0D502D-06E1-7A49-A7E3-644DE2B0D803}" type="slidenum">
              <a:rPr lang="en-US" sz="900" smtClean="0">
                <a:solidFill>
                  <a:schemeClr val="bg1"/>
                </a:solidFill>
              </a:rPr>
              <a:pPr lvl="0" algn="r"/>
              <a:t>‹#›</a:t>
            </a:fld>
            <a:endParaRPr lang="en-GB" sz="9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67E423-D4E1-2442-86F2-75B870EEA02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35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051B1EC-FEBD-9047-8A0A-EF5CC1E45A4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8596426" y="4869657"/>
            <a:ext cx="480038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</a:lstStyle>
          <a:p>
            <a:pPr lvl="0" algn="r"/>
            <a:fld id="{CF0D502D-06E1-7A49-A7E3-644DE2B0D803}" type="slidenum">
              <a:rPr lang="en-US" sz="900" smtClean="0">
                <a:solidFill>
                  <a:schemeClr val="bg1"/>
                </a:solidFill>
              </a:rPr>
              <a:pPr lvl="0" algn="r"/>
              <a:t>‹#›</a:t>
            </a:fld>
            <a:endParaRPr lang="en-GB" sz="90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550C00-03E1-9241-A815-FDC0EBEFBD1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18052" y="323022"/>
            <a:ext cx="533400" cy="533400"/>
          </a:xfrm>
          <a:prstGeom prst="rect">
            <a:avLst/>
          </a:prstGeom>
        </p:spPr>
      </p:pic>
      <p:pic>
        <p:nvPicPr>
          <p:cNvPr id="7" name="Picture 6" descr="cid:image001.png@01D2F193.E49A4E10"/>
          <p:cNvPicPr/>
          <p:nvPr userDrawn="1"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528" y="210627"/>
            <a:ext cx="645795" cy="6457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444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A378EE-39F9-2A40-8AB5-CA331EEFA4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66"/>
            <a:ext cx="9144000" cy="51411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67E423-D4E1-2442-86F2-75B870EEA0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43A295-7702-4D40-9F7E-343474B642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  <p:pic>
        <p:nvPicPr>
          <p:cNvPr id="5" name="Picture 4" descr="cid:image001.png@01D2F193.E49A4E10"/>
          <p:cNvPicPr/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528" y="210627"/>
            <a:ext cx="645795" cy="6457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832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"/>
            <a:ext cx="9144000" cy="1033529"/>
          </a:xfrm>
          <a:prstGeom prst="rect">
            <a:avLst/>
          </a:prstGeom>
          <a:solidFill>
            <a:srgbClr val="D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31E431-2D71-CE4A-8224-E1BED7ECA66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1DF5B9-BDA4-9D40-97A4-EB9CFB11FD0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  <p:pic>
        <p:nvPicPr>
          <p:cNvPr id="6" name="Picture 5" descr="cid:image001.png@01D2F193.E49A4E10"/>
          <p:cNvPicPr/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528" y="210627"/>
            <a:ext cx="645795" cy="6457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762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E29A7F-F8F2-F641-B801-E74E65AD35F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66"/>
            <a:ext cx="9144000" cy="51411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EF43E7-CD26-CF40-ABC9-87E7F75B95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EAAB5EF-E32F-5D41-A5CD-B9EDEC1B51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279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A378EE-39F9-2A40-8AB5-CA331EEFA4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66"/>
            <a:ext cx="9144000" cy="51411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67E423-D4E1-2442-86F2-75B870EEA0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43A295-7702-4D40-9F7E-343474B642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9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2D0DC7-5D12-8A48-90F5-90583F54B4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66"/>
            <a:ext cx="9144000" cy="51411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31DF5B9-BDA4-9D40-97A4-EB9CFB11FD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77B1D4-D5FA-F44C-BBA2-DA0D597C286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734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531E431-2D71-CE4A-8224-E1BED7ECA6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43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E118FB2-4EBF-684E-A085-4938D0D4FE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6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F0A22E4-7868-3748-809F-48A54E0853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C17C663-A507-FD4C-BCBD-80E8EBFB9C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3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"/>
            <a:ext cx="9144000" cy="1033529"/>
          </a:xfrm>
          <a:prstGeom prst="rect">
            <a:avLst/>
          </a:prstGeom>
          <a:solidFill>
            <a:srgbClr val="D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31E431-2D71-CE4A-8224-E1BED7ECA66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43837" y="4633912"/>
            <a:ext cx="1300163" cy="50958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1DF5B9-BDA4-9D40-97A4-EB9CFB11FD0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18052" y="323022"/>
            <a:ext cx="385141" cy="38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0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28625" y="4711701"/>
            <a:ext cx="8272464" cy="71438"/>
            <a:chOff x="428625" y="4711700"/>
            <a:chExt cx="8272464" cy="71438"/>
          </a:xfrm>
        </p:grpSpPr>
        <p:sp>
          <p:nvSpPr>
            <p:cNvPr id="3" name="Rectangle 2"/>
            <p:cNvSpPr/>
            <p:nvPr/>
          </p:nvSpPr>
          <p:spPr>
            <a:xfrm>
              <a:off x="428625" y="4711700"/>
              <a:ext cx="2757488" cy="71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" name="Rectangle 3"/>
            <p:cNvSpPr/>
            <p:nvPr/>
          </p:nvSpPr>
          <p:spPr>
            <a:xfrm>
              <a:off x="3186113" y="4711700"/>
              <a:ext cx="2757488" cy="71438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943601" y="4711700"/>
              <a:ext cx="2757488" cy="71438"/>
            </a:xfrm>
            <a:prstGeom prst="rect">
              <a:avLst/>
            </a:prstGeom>
            <a:solidFill>
              <a:srgbClr val="94BF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9" y="411165"/>
            <a:ext cx="431800" cy="4318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428625" y="4783139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9DFD0-5B30-4B4A-8AC2-94BE74B90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720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hf hdr="0" ftr="0" dt="0"/>
  <p:txStyles>
    <p:titleStyle>
      <a:lvl1pPr algn="l" defTabSz="914378" rtl="0" eaLnBrk="1" latinLnBrk="0" hangingPunct="1">
        <a:spcBef>
          <a:spcPct val="0"/>
        </a:spcBef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>
              <a:lumMod val="6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72494" y="1469925"/>
            <a:ext cx="8253454" cy="17907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An Introduction to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Billing and Charging Evolution (BCE)</a:t>
            </a:r>
            <a:endParaRPr lang="en-US" u="sng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43000" y="3615928"/>
            <a:ext cx="6858000" cy="124182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Pascal </a:t>
            </a:r>
            <a:r>
              <a:rPr lang="en-US" dirty="0" err="1" smtClean="0">
                <a:solidFill>
                  <a:schemeClr val="bg1"/>
                </a:solidFill>
              </a:rPr>
              <a:t>Dejardin</a:t>
            </a:r>
            <a:r>
              <a:rPr lang="en-US" dirty="0" smtClean="0">
                <a:solidFill>
                  <a:schemeClr val="bg1"/>
                </a:solidFill>
              </a:rPr>
              <a:t> (Orange), IDS </a:t>
            </a:r>
            <a:r>
              <a:rPr lang="en-US" dirty="0" smtClean="0">
                <a:solidFill>
                  <a:schemeClr val="bg1"/>
                </a:solidFill>
              </a:rPr>
              <a:t>Chair @ GSMA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11th May – </a:t>
            </a:r>
            <a:r>
              <a:rPr lang="en-US" dirty="0" smtClean="0">
                <a:solidFill>
                  <a:schemeClr val="bg1"/>
                </a:solidFill>
              </a:rPr>
              <a:t>S5-213289-  GSMA/IDS - BCE </a:t>
            </a:r>
            <a:r>
              <a:rPr lang="en-US" dirty="0" smtClean="0">
                <a:solidFill>
                  <a:schemeClr val="bg1"/>
                </a:solidFill>
              </a:rPr>
              <a:t>Introduction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98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Wholesale Billing process</a:t>
            </a:r>
          </a:p>
          <a:p>
            <a:r>
              <a:rPr lang="en-US" dirty="0" smtClean="0"/>
              <a:t>BCE drivers</a:t>
            </a:r>
          </a:p>
          <a:p>
            <a:r>
              <a:rPr lang="en-US" dirty="0" smtClean="0"/>
              <a:t>Highlights</a:t>
            </a:r>
          </a:p>
          <a:p>
            <a:r>
              <a:rPr lang="en-US" dirty="0" smtClean="0"/>
              <a:t>BCE Architecture</a:t>
            </a:r>
          </a:p>
          <a:p>
            <a:r>
              <a:rPr lang="en-US" dirty="0" smtClean="0"/>
              <a:t>GSMA – documents references</a:t>
            </a:r>
          </a:p>
          <a:p>
            <a:r>
              <a:rPr lang="en-US" dirty="0" smtClean="0"/>
              <a:t>Actions &amp; Next steps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1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Wholesale Billing Process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54" y="988329"/>
            <a:ext cx="8643068" cy="415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20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BCE drivers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21" y="994404"/>
            <a:ext cx="8630433" cy="414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81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Decoupling wholesale from retail (Home control)</a:t>
            </a:r>
          </a:p>
          <a:p>
            <a:r>
              <a:rPr lang="en-US" dirty="0" smtClean="0"/>
              <a:t>Separation of Usage and commercial charges</a:t>
            </a:r>
          </a:p>
          <a:p>
            <a:r>
              <a:rPr lang="en-US" dirty="0" smtClean="0"/>
              <a:t>Aggregated Usage Reports (no details anymore)</a:t>
            </a:r>
          </a:p>
          <a:p>
            <a:r>
              <a:rPr lang="en-US" dirty="0" smtClean="0"/>
              <a:t>Mandatory for 5GSA Roaming (TAP is in maintenance support)</a:t>
            </a:r>
          </a:p>
          <a:p>
            <a:r>
              <a:rPr lang="en-US" dirty="0" smtClean="0"/>
              <a:t>Opportunity today with M-</a:t>
            </a:r>
            <a:r>
              <a:rPr lang="en-US" dirty="0" err="1" smtClean="0"/>
              <a:t>IoT</a:t>
            </a:r>
            <a:r>
              <a:rPr lang="en-US" dirty="0" smtClean="0"/>
              <a:t>, </a:t>
            </a:r>
            <a:r>
              <a:rPr lang="en-US" dirty="0" err="1" smtClean="0"/>
              <a:t>VoLTE</a:t>
            </a:r>
            <a:r>
              <a:rPr lang="en-US" dirty="0" smtClean="0"/>
              <a:t>, DATA services</a:t>
            </a:r>
          </a:p>
          <a:p>
            <a:r>
              <a:rPr lang="en-US" dirty="0" smtClean="0"/>
              <a:t>Roadmap:</a:t>
            </a:r>
          </a:p>
          <a:p>
            <a:pPr lvl="1"/>
            <a:r>
              <a:rPr lang="en-US" dirty="0" smtClean="0"/>
              <a:t>Voice &amp; SMS inclusions (End 2021)</a:t>
            </a:r>
          </a:p>
          <a:p>
            <a:pPr lvl="1"/>
            <a:r>
              <a:rPr lang="en-US" dirty="0" smtClean="0"/>
              <a:t>5G Charging enablers (H1 2022)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Highlights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508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BCE architecture</a:t>
            </a:r>
            <a:endParaRPr lang="en-US" dirty="0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31" y="1113183"/>
            <a:ext cx="8063296" cy="388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00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GSMA Documents references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29" y="1139104"/>
            <a:ext cx="7866507" cy="364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94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BCE process inclusion in 3GPP TS</a:t>
            </a:r>
          </a:p>
          <a:p>
            <a:r>
              <a:rPr lang="en-US" dirty="0" smtClean="0"/>
              <a:t>Consider future evolutions based on TAP and BCE</a:t>
            </a:r>
            <a:br>
              <a:rPr lang="en-US" dirty="0" smtClean="0"/>
            </a:br>
            <a:r>
              <a:rPr lang="en-US" dirty="0" smtClean="0"/>
              <a:t>Both will co-exist for a while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Actions &amp; Next steps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626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Thank you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540" y="1098829"/>
            <a:ext cx="2203631" cy="396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6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Custom Design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Custom Design">
  <a:themeElements>
    <a:clrScheme name="GSMA Theme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DE002B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81C24"/>
        </a:solidFill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N Template.potx" id="{24F7E5F2-0F09-4900-B61E-9E454F00070C}" vid="{F89F8773-43FA-4FA4-9364-988885B08BF4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GSMA">
  <a:themeElements>
    <a:clrScheme name="GSMA Colours">
      <a:dk1>
        <a:srgbClr val="5C5C5C"/>
      </a:dk1>
      <a:lt1>
        <a:srgbClr val="FFFFFF"/>
      </a:lt1>
      <a:dk2>
        <a:srgbClr val="262626"/>
      </a:dk2>
      <a:lt2>
        <a:srgbClr val="FFFFFF"/>
      </a:lt2>
      <a:accent1>
        <a:srgbClr val="FF0000"/>
      </a:accent1>
      <a:accent2>
        <a:srgbClr val="000000"/>
      </a:accent2>
      <a:accent3>
        <a:srgbClr val="94C0BE"/>
      </a:accent3>
      <a:accent4>
        <a:srgbClr val="878787"/>
      </a:accent4>
      <a:accent5>
        <a:srgbClr val="FF0000"/>
      </a:accent5>
      <a:accent6>
        <a:srgbClr val="000000"/>
      </a:accent6>
      <a:hlink>
        <a:srgbClr val="94C0BE"/>
      </a:hlink>
      <a:folHlink>
        <a:srgbClr val="87878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6190D64F3B2B4B8317720790A6D010" ma:contentTypeVersion="0" ma:contentTypeDescription="Create a new document." ma:contentTypeScope="" ma:versionID="e5aa942b051506b8d48a7dab495a56a8">
  <xsd:schema xmlns:xsd="http://www.w3.org/2001/XMLSchema" xmlns:xs="http://www.w3.org/2001/XMLSchema" xmlns:p="http://schemas.microsoft.com/office/2006/metadata/properties" xmlns:ns2="54cf9ea2-8b24-4a35-a789-c10402c86061" targetNamespace="http://schemas.microsoft.com/office/2006/metadata/properties" ma:root="true" ma:fieldsID="53829a5045acc2f22271c17b832f2751" ns2:_="">
    <xsd:import namespace="54cf9ea2-8b24-4a35-a789-c10402c8606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cf9ea2-8b24-4a35-a789-c10402c86061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54cf9ea2-8b24-4a35-a789-c10402c86061">INFO-4276-21</_dlc_DocId>
    <_dlc_DocIdUrl xmlns="54cf9ea2-8b24-4a35-a789-c10402c86061">
      <Url>https://infocentre2.gsma.com/gp/wg/TD/_layouts/DocIdRedir.aspx?ID=INFO-4276-21</Url>
      <Description>INFO-4276-21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1B6CFD2-BA33-44E4-AA4C-B73007CE14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cf9ea2-8b24-4a35-a789-c10402c860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E5ACEE-F410-4C35-92DF-F089C97B87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F2B18D-D1F3-411F-BDB5-94F337CAE27D}">
  <ds:schemaRefs>
    <ds:schemaRef ds:uri="http://purl.org/dc/dcmitype/"/>
    <ds:schemaRef ds:uri="http://schemas.microsoft.com/office/2006/metadata/properties"/>
    <ds:schemaRef ds:uri="54cf9ea2-8b24-4a35-a789-c10402c86061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1953CEC9-DA51-4A51-A53E-576579D6460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33924</TotalTime>
  <Words>130</Words>
  <Application>Microsoft Office PowerPoint</Application>
  <PresentationFormat>On-screen Show (16:9)</PresentationFormat>
  <Paragraphs>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9</vt:i4>
      </vt:variant>
    </vt:vector>
  </HeadingPairs>
  <TitlesOfParts>
    <vt:vector size="31" baseType="lpstr">
      <vt:lpstr>Arial</vt:lpstr>
      <vt:lpstr>Arial Black</vt:lpstr>
      <vt:lpstr>Calibri</vt:lpstr>
      <vt:lpstr>Calibri Light</vt:lpstr>
      <vt:lpstr>Futura LT Book</vt:lpstr>
      <vt:lpstr>Sketch Rockwell</vt:lpstr>
      <vt:lpstr>Times New Roman</vt:lpstr>
      <vt:lpstr>Wingdings</vt:lpstr>
      <vt:lpstr>3_Custom Design</vt:lpstr>
      <vt:lpstr>2_Custom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3_GSMA</vt:lpstr>
      <vt:lpstr>10_Custom Design</vt:lpstr>
      <vt:lpstr>Custom Design</vt:lpstr>
      <vt:lpstr>1_Custom Design</vt:lpstr>
      <vt:lpstr>11_Custom Design</vt:lpstr>
      <vt:lpstr>12_Custom Design</vt:lpstr>
      <vt:lpstr>An Introduction to Billing and Charging Evolution (BCE)</vt:lpstr>
      <vt:lpstr>Agenda</vt:lpstr>
      <vt:lpstr>Current Wholesale Billing Process</vt:lpstr>
      <vt:lpstr>BCE drivers</vt:lpstr>
      <vt:lpstr>Highlights</vt:lpstr>
      <vt:lpstr>BCE architecture</vt:lpstr>
      <vt:lpstr>GSMA Documents references</vt:lpstr>
      <vt:lpstr>Actions &amp; Next steps</vt:lpstr>
      <vt:lpstr> Thank you</vt:lpstr>
    </vt:vector>
  </TitlesOfParts>
  <Company>Son Productions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IDS BCE Update</dc:title>
  <dc:creator>Twoshoes</dc:creator>
  <cp:lastModifiedBy>DEJARDIN Pascal</cp:lastModifiedBy>
  <cp:revision>361</cp:revision>
  <cp:lastPrinted>2017-07-11T06:51:25Z</cp:lastPrinted>
  <dcterms:created xsi:type="dcterms:W3CDTF">2015-07-28T11:46:19Z</dcterms:created>
  <dcterms:modified xsi:type="dcterms:W3CDTF">2021-04-30T07:33:43Z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0x010100966190D64F3B2B4B8317720790A6D010</vt:lpwstr>
  </property>
  <property fmtid="{D5CDD505-2E9C-101B-9397-08002B2CF9AE}" pid="3" name="_dlc_DocIdItemGuid">
    <vt:lpwstr>94c74fcc-d96f-4344-8640-6a7b9a792748</vt:lpwstr>
  </property>
  <property fmtid="{D5CDD505-2E9C-101B-9397-08002B2CF9AE}" pid="4" name="GSMAKBCategory">
    <vt:lpwstr/>
  </property>
  <property fmtid="{D5CDD505-2E9C-101B-9397-08002B2CF9AE}" pid="5" name="GSMADocumentType">
    <vt:lpwstr>8;#General|ea886d15-f060-4293-b7b7-47e866d9f02c</vt:lpwstr>
  </property>
</Properties>
</file>